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06" r:id="rId52"/>
    <p:sldId id="428" r:id="rId53"/>
    <p:sldId id="397" r:id="rId54"/>
    <p:sldId id="411" r:id="rId55"/>
    <p:sldId id="38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06"/>
            <p14:sldId id="428"/>
            <p14:sldId id="397"/>
            <p14:sldId id="41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493C-0258-02A8-1568-EFAB830A0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C71EB-18C0-9C36-CC88-77687ACF6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CC867-2B59-DE77-2549-4624660F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1590-4E13-A539-9D69-D27F1F1C9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4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FE22-E24B-2C54-6A51-95BF78BDB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0F631-80E9-B3EE-C617-7F5F109DE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49A5C-2DE1-ED26-FD28-399EA1325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A87A5-F577-FB0F-656B-840C2D2E2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68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03/04/2025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A736E-25EF-7C1E-1A9C-8911DD47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06" y="2973030"/>
            <a:ext cx="2390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ECDC-5CB5-18B4-46C8-CFF88E1B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285B-37C7-F70F-3CC6-A5FDAF40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3498D-39CC-B24D-7D6F-486F78C77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Header.jsx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&lt;header&gt;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Footer.jsx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&lt;footer&gt; element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Note.jsx</a:t>
            </a:r>
            <a:r>
              <a:rPr lang="en-US" dirty="0"/>
              <a:t> </a:t>
            </a:r>
            <a:r>
              <a:rPr lang="en-US" dirty="0" err="1"/>
              <a:t>komponentu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&lt;div&gt; element </a:t>
            </a:r>
            <a:r>
              <a:rPr lang="en-US" dirty="0" err="1"/>
              <a:t>sa</a:t>
            </a:r>
            <a:r>
              <a:rPr lang="en-US" dirty="0"/>
              <a:t> &lt;h1&gt; I &lt;p&gt; </a:t>
            </a:r>
            <a:r>
              <a:rPr lang="en-US" dirty="0" err="1"/>
              <a:t>elementom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https://w00gz.csb.app/</a:t>
            </a:r>
          </a:p>
          <a:p>
            <a:pPr marL="342900" indent="-342900">
              <a:buAutoNum type="arabicPeriod"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216F8-0D75-6435-C3F6-E89568742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5" y="1132367"/>
            <a:ext cx="5505267" cy="40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3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3550-8C86-1166-9F44-917D76DC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6DA4-B6DD-D9AC-C7AE-475A1F74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5E791-E469-0A95-AC94-6E32147F6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400" b="1" dirty="0"/>
              <a:t>Zadatak: Ažuriranje projekta za trgovine</a:t>
            </a:r>
            <a:endParaRPr lang="hr-HR" sz="1400" dirty="0"/>
          </a:p>
          <a:p>
            <a:pPr>
              <a:buFont typeface="+mj-lt"/>
              <a:buAutoNum type="arabicPeriod"/>
            </a:pPr>
            <a:r>
              <a:rPr lang="hr-HR" sz="1400" b="1" dirty="0"/>
              <a:t>Dodavanje gumbova za Login i Register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Napravi i postavi dvije nove komponente za prikaz gumba "Login" i "Register".</a:t>
            </a:r>
          </a:p>
          <a:p>
            <a:pPr>
              <a:buFont typeface="+mj-lt"/>
              <a:buAutoNum type="arabicPeriod"/>
            </a:pPr>
            <a:r>
              <a:rPr lang="hr-HR" sz="1400" b="1" dirty="0"/>
              <a:t>Kreiranje Login komponente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Komponenta treba sadržavati dva gumba: "Login" i "Register".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Početno stanje (default) je prikaz gumba "Login".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Klikom na "Register" link, prikazuje se samo "Register" gumb (skriva se "Login" gumb).</a:t>
            </a:r>
          </a:p>
          <a:p>
            <a:r>
              <a:rPr lang="hr-HR" sz="1400" b="1" dirty="0"/>
              <a:t>Logika provjere korisnika</a:t>
            </a:r>
            <a:endParaRPr lang="hr-HR" sz="1400" dirty="0"/>
          </a:p>
          <a:p>
            <a:pPr lvl="1"/>
            <a:r>
              <a:rPr lang="hr-HR" dirty="0">
                <a:solidFill>
                  <a:schemeClr val="bg1"/>
                </a:solidFill>
              </a:rPr>
              <a:t>Ako je korisnik već prijavljen, prikaži mu formu za prijavu (kao potvrdu da je logiran).</a:t>
            </a:r>
          </a:p>
          <a:p>
            <a:pPr lvl="1"/>
            <a:r>
              <a:rPr lang="hr-HR" dirty="0">
                <a:solidFill>
                  <a:schemeClr val="bg1"/>
                </a:solidFill>
              </a:rPr>
              <a:t>Ako korisnik nije prijavljen, odmah prikaži glavni dio aplikacije.</a:t>
            </a:r>
          </a:p>
        </p:txBody>
      </p:sp>
    </p:spTree>
    <p:extLst>
      <p:ext uri="{BB962C8B-B14F-4D97-AF65-F5344CB8AC3E}">
        <p14:creationId xmlns:p14="http://schemas.microsoft.com/office/powerpoint/2010/main" val="3056191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hr-HR" sz="1200" b="1" dirty="0"/>
              <a:t>Zadatak: </a:t>
            </a:r>
            <a:r>
              <a:rPr lang="en-US" sz="1200" b="1" dirty="0" err="1"/>
              <a:t>dodajte</a:t>
            </a:r>
            <a:r>
              <a:rPr lang="en-US" sz="1200" b="1" dirty="0"/>
              <a:t> </a:t>
            </a:r>
            <a:r>
              <a:rPr lang="en-US" sz="1200" b="1" dirty="0" err="1"/>
              <a:t>interaktivnost</a:t>
            </a:r>
            <a:r>
              <a:rPr lang="en-US" sz="1200" b="1" dirty="0"/>
              <a:t> </a:t>
            </a:r>
            <a:r>
              <a:rPr lang="en-US" sz="1200" b="1" dirty="0" err="1"/>
              <a:t>svom</a:t>
            </a:r>
            <a:r>
              <a:rPr lang="en-US" sz="1200" b="1" dirty="0"/>
              <a:t> video </a:t>
            </a:r>
            <a:r>
              <a:rPr lang="en-US" sz="1200" b="1" dirty="0" err="1"/>
              <a:t>klub</a:t>
            </a:r>
            <a:r>
              <a:rPr lang="en-US" sz="1200" b="1" dirty="0"/>
              <a:t> </a:t>
            </a:r>
            <a:r>
              <a:rPr lang="en-US" sz="1200" b="1" dirty="0" err="1"/>
              <a:t>sajtu</a:t>
            </a:r>
            <a:endParaRPr lang="hr-HR" sz="1200" b="1" dirty="0"/>
          </a:p>
          <a:p>
            <a:r>
              <a:rPr lang="hr-HR" sz="1200" b="1" dirty="0"/>
              <a:t>Cilj: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- </a:t>
            </a:r>
            <a:r>
              <a:rPr lang="en-US" sz="1200" dirty="0" err="1"/>
              <a:t>dodati</a:t>
            </a:r>
            <a:r>
              <a:rPr lang="en-US" sz="1200" dirty="0"/>
              <a:t> </a:t>
            </a:r>
            <a:r>
              <a:rPr lang="en-US" sz="1200" dirty="0" err="1"/>
              <a:t>funkcinalnost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klik</a:t>
            </a:r>
            <a:r>
              <a:rPr lang="en-US" sz="1200" dirty="0"/>
              <a:t> </a:t>
            </a:r>
            <a:r>
              <a:rPr lang="en-US" sz="1200" dirty="0" err="1"/>
              <a:t>kategorije</a:t>
            </a:r>
            <a:r>
              <a:rPr lang="en-US" sz="1200" dirty="0"/>
              <a:t> da </a:t>
            </a:r>
            <a:r>
              <a:rPr lang="en-US" sz="1200" dirty="0" err="1"/>
              <a:t>izadje</a:t>
            </a:r>
            <a:r>
              <a:rPr lang="en-US" sz="1200" dirty="0"/>
              <a:t> </a:t>
            </a:r>
            <a:r>
              <a:rPr lang="en-US" sz="1200" dirty="0" err="1"/>
              <a:t>padajuci</a:t>
            </a:r>
            <a:r>
              <a:rPr lang="en-US" sz="1200" dirty="0"/>
              <a:t> </a:t>
            </a:r>
            <a:r>
              <a:rPr lang="en-US" sz="1200" dirty="0" err="1"/>
              <a:t>meni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3743</Words>
  <Application>Microsoft Office PowerPoint</Application>
  <PresentationFormat>Widescreen</PresentationFormat>
  <Paragraphs>398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VJEžba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260</cp:revision>
  <dcterms:created xsi:type="dcterms:W3CDTF">2021-08-14T09:32:24Z</dcterms:created>
  <dcterms:modified xsi:type="dcterms:W3CDTF">2025-04-03T14:23:20Z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